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BC4D-BCD8-0AF0-7AE3-0763A94D3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85A18B-9E2C-ADEA-C617-A418EC91A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5486F-F330-14D2-120C-917C9AB3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816DF-BE64-91DE-DFBD-A138551E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9400F-CBEE-89D3-73F7-233CEA95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103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99A64-441B-36CB-A936-0CF2F3B8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705AB-38A5-7E3C-43F3-DA4C2EA9F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E8023-0135-1FBC-F454-4D443C962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287EB-892E-D739-688C-93AAEC0E3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707F4-34D4-FB5B-72AC-B510E37F9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0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0AE75-1B17-ACC7-752C-3A8BCD535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6BB02F-B5BF-6E13-35D3-1C6B33EE5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B9941-6EC5-C0EF-7A69-07B38B19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D77FA-E516-17FF-B4C0-3C4D95E6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D234-6E6B-128A-9FE0-BBB4E681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87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0C459-095C-63D1-ADA5-9885C3739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B617B-3E9D-E30A-5C92-D24AF720C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83EC4-D6E6-65FB-EB10-26892895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68FF7-B5B9-9FA0-F56D-A955E0F2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83D39-77D5-9747-7B74-FB46F801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9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93E16-F861-46C7-9C51-639E0715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93EDD-0679-9F7F-34FB-EC6BD92A2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4A80E-E8B6-7018-2D13-93C84B84A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7CF0F-EBDC-4210-EFF6-011E4211E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2B00E-68F8-1606-A3C7-A3204003E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74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9436-34FF-CBFA-DA7C-D7298E82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53EEF-4A00-691A-EB91-FD1612B45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E8010-ED45-D06A-0C0C-9ECA5EB4FA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E5E64-9E8A-546B-A283-F95239B1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02C3A-8AA3-C5BE-DCA6-7DF0980A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0B738-28C0-F19C-CE51-F03E0BA13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70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C2BCD-53B7-2CAC-C2B6-522F2FDB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56041-DEBF-A2E6-9D1E-C7419B00E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F4219-ECAF-1824-25BB-D6EFB136D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0CAA8-07A7-BF92-9749-594A04939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F82B3-9EFF-CF3C-6A59-083DCD48D9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D19AA9-B94D-5F28-8C48-046B0628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3472D-17D9-8432-17CE-64EA7D0C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86A50-060E-BD5E-A915-9C4CB7A1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92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678B0-AA1B-F4CD-84F6-4418C8D5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C162C4-C12D-4A44-3158-4E824AF8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FA0698-4ADA-21C8-517D-BF338A76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B71C3-1D03-6F54-796A-DEB1C82B6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86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95043-067A-1319-EE78-67C5CAEA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D356F0-BC6F-220A-218A-7FA01ABA7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3FB5F-243C-EC0E-1492-C03E1EF2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04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4CD5D-F0A7-A943-0979-ADA0FD28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982BE-8A1D-250E-4BB2-DF9C04CB7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65BCC4-3399-EB59-E159-B1DDD9F49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18296-D6E3-57EF-5D93-A1E2CA48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F0A6B-4968-47F7-7D8B-5597ED9EA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6D443-3E60-AE8C-7451-D4EB08349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77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8695-5792-9484-6872-56DF257A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930961-9253-77C4-1D3E-FFE4A7B81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F2601-2902-392C-F42D-2325F5367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6306BE-69B9-2BFA-01AD-443FC875A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1DE4B-81FF-7B88-1DAD-8333C0C9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E9B87-3949-954C-F31F-47C93CA8A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94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6C5E5B-5874-86B8-7AFB-D30E91C3A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2B20E1-79B2-D54B-0AD9-772CFE6E8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82B03-3157-7AA3-8635-AEF5A3B6A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3C92E-46B0-437D-9AD4-EF0AC1B8D1D6}" type="datetimeFigureOut">
              <a:rPr lang="en-GB" smtClean="0"/>
              <a:t>04/11/2024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F3EDA-211D-A829-6BC5-7958CD2EA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9D72A-FFB7-F132-1458-D5A769C14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D6007-4261-4C29-BCF2-9676AA471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6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Lit Sparkler">
            <a:extLst>
              <a:ext uri="{FF2B5EF4-FFF2-40B4-BE49-F238E27FC236}">
                <a16:creationId xmlns:a16="http://schemas.microsoft.com/office/drawing/2014/main" id="{B50BA233-2EBB-46DB-2898-C0A3D89292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7C47BE-1053-DA2F-8E11-BF104D0EE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Primary 3NM’s Forest School Firework homework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21FD7C-6DA8-2CE2-461A-D96C42AAAC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Mrs McClintock &amp; Mrs Norris</a:t>
            </a:r>
          </a:p>
        </p:txBody>
      </p:sp>
    </p:spTree>
    <p:extLst>
      <p:ext uri="{BB962C8B-B14F-4D97-AF65-F5344CB8AC3E}">
        <p14:creationId xmlns:p14="http://schemas.microsoft.com/office/powerpoint/2010/main" val="418830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8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A3F413-96CE-6A83-274D-725853DF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Alexander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330AC-0FF9-5224-3C2C-F80FA501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19" r="968"/>
          <a:stretch/>
        </p:blipFill>
        <p:spPr>
          <a:xfrm rot="5400000">
            <a:off x="2153696" y="-234907"/>
            <a:ext cx="4808332" cy="71632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53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FDEE-E9FE-A8FF-9E41-FE2CD961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GB" sz="2600">
                <a:solidFill>
                  <a:schemeClr val="bg1"/>
                </a:solidFill>
              </a:rPr>
              <a:t>James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0EA49-9BE5-C682-A9DC-CFE34C0C3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67206" y="-111870"/>
            <a:ext cx="4930987" cy="70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91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4044C-D992-297F-55D4-B6202CBB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GB" sz="4800">
                <a:solidFill>
                  <a:srgbClr val="FFFFFF"/>
                </a:solidFill>
              </a:rPr>
              <a:t>Penny</a:t>
            </a:r>
            <a:br>
              <a:rPr lang="en-GB" sz="4800">
                <a:solidFill>
                  <a:srgbClr val="FFFFFF"/>
                </a:solidFill>
              </a:rPr>
            </a:br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D24E80-B234-E429-A355-8ABED50E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468" y="492573"/>
            <a:ext cx="482225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0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B8925-F53B-4E88-2149-60529FE9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GB" sz="3600">
                <a:solidFill>
                  <a:srgbClr val="FFFFFF"/>
                </a:solidFill>
              </a:rPr>
              <a:t>Maya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E684B-4FE7-1A5C-78EB-0E0E629F4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825742"/>
            <a:ext cx="6780700" cy="52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2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4734C-21B4-C34A-C4F8-71A726CD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Rosa</a:t>
            </a:r>
            <a:br>
              <a:rPr lang="en-US" sz="7200">
                <a:solidFill>
                  <a:schemeClr val="bg1"/>
                </a:solidFill>
              </a:rPr>
            </a:br>
            <a:endParaRPr lang="en-US" sz="72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67D0B-B91C-DE11-1ED0-753A754B33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0014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7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8111296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8281" y="-401562"/>
            <a:ext cx="6858004" cy="7661129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-1"/>
            <a:ext cx="8118331" cy="6858000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2569700" y="983306"/>
            <a:ext cx="5005754" cy="5005754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661C9-4992-306F-1D71-4F122FB1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948" y="857251"/>
            <a:ext cx="6219582" cy="31601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Isabella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4354178"/>
            <a:ext cx="8118330" cy="2503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A54B3-0EB6-CB32-8C08-8FB4640D2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981" y="503821"/>
            <a:ext cx="3173819" cy="585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9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3BE534-3B7B-CBCB-C01B-910015E883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6297" b="89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35656E-2F1E-7AB5-24A8-5DB6238DA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James D</a:t>
            </a:r>
          </a:p>
        </p:txBody>
      </p:sp>
    </p:spTree>
    <p:extLst>
      <p:ext uri="{BB962C8B-B14F-4D97-AF65-F5344CB8AC3E}">
        <p14:creationId xmlns:p14="http://schemas.microsoft.com/office/powerpoint/2010/main" val="2024959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DA06A-E46B-F0CB-4BE7-B8DF1FEC6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737" y="1384296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Axel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F74DD-0651-6B8C-FBEC-F7EE93D0CA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r="2" b="514"/>
          <a:stretch/>
        </p:blipFill>
        <p:spPr>
          <a:xfrm rot="5400000">
            <a:off x="1060849" y="470299"/>
            <a:ext cx="4743450" cy="59174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79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F518F-FBCE-EF3C-9AE5-98A7FBB43B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222" b="345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943B95-2B43-86DB-6B47-D7C29ABB5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965200"/>
            <a:ext cx="1026160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Zac</a:t>
            </a:r>
          </a:p>
        </p:txBody>
      </p:sp>
    </p:spTree>
    <p:extLst>
      <p:ext uri="{BB962C8B-B14F-4D97-AF65-F5344CB8AC3E}">
        <p14:creationId xmlns:p14="http://schemas.microsoft.com/office/powerpoint/2010/main" val="1270361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57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270D8-277F-7A15-271A-DD315815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rgbClr val="FFFFFF"/>
                </a:solidFill>
              </a:rPr>
              <a:t>Henry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B71BE-BC26-94D2-4BC8-4C1982142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933" y="811928"/>
            <a:ext cx="7347537" cy="52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F25A5-1153-DE05-E52A-6DB582FD91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06" b="2667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8BDC3-223E-7690-24B3-E395B1A07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Cooper</a:t>
            </a:r>
          </a:p>
        </p:txBody>
      </p:sp>
    </p:spTree>
    <p:extLst>
      <p:ext uri="{BB962C8B-B14F-4D97-AF65-F5344CB8AC3E}">
        <p14:creationId xmlns:p14="http://schemas.microsoft.com/office/powerpoint/2010/main" val="21295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355D2-E201-72B5-064A-48A5A9559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Olivia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10543-D810-C67B-8159-E066577C51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5" r="-2" b="-2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7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2281-F5F4-EAFB-ABED-DD43FA92B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08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E3E94-AC21-A021-B514-B3539A5D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GB" sz="3600">
                <a:solidFill>
                  <a:srgbClr val="FFFFFF"/>
                </a:solidFill>
              </a:rPr>
              <a:t>Amiee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A2086-ABDC-CA5A-70FA-58623D772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757" y="643466"/>
            <a:ext cx="4663818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0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77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AB2F0-2B87-5C4F-EC29-BE5AA9809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GB" sz="2600">
                <a:solidFill>
                  <a:srgbClr val="FFFFFF"/>
                </a:solidFill>
              </a:rPr>
              <a:t>Charlie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2D075-AADD-6BAA-BEA4-D2C7250F9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206" y="961812"/>
            <a:ext cx="493098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1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66925-F9C2-46E0-B4F4-E54D0B661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GB" sz="3600">
                <a:solidFill>
                  <a:srgbClr val="FFFFFF"/>
                </a:solidFill>
              </a:rPr>
              <a:t>Carter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B2DFC-A552-D2CC-BB57-C1496433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764" y="643466"/>
            <a:ext cx="395380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14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5E1A5-3854-E868-3FB9-E445DE0A6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>
            <a:normAutofit/>
          </a:bodyPr>
          <a:lstStyle/>
          <a:p>
            <a:pPr algn="ctr"/>
            <a:r>
              <a:rPr lang="en-GB" sz="4800">
                <a:solidFill>
                  <a:srgbClr val="FFFFFF"/>
                </a:solidFill>
              </a:rPr>
              <a:t>Caydence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61F3E-44FF-0B4F-4AD9-E18D321A8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064" y="492573"/>
            <a:ext cx="4881060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93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161FE-D564-F330-D6D8-56EFA598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60" r="475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44F25-F14C-186D-8FB8-DFF4E10D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GB" sz="2800">
                <a:solidFill>
                  <a:srgbClr val="262626"/>
                </a:solidFill>
              </a:rPr>
              <a:t>Theo</a:t>
            </a:r>
          </a:p>
        </p:txBody>
      </p:sp>
    </p:spTree>
    <p:extLst>
      <p:ext uri="{BB962C8B-B14F-4D97-AF65-F5344CB8AC3E}">
        <p14:creationId xmlns:p14="http://schemas.microsoft.com/office/powerpoint/2010/main" val="3304215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1B0F6-C7CA-FE10-38BB-3EFA152A03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4587" r="-1" b="2955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8E05C9-9902-61D1-C7C0-814FFE086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chemeClr val="bg1"/>
                </a:solidFill>
              </a:rPr>
              <a:t>Shanzay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02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7F803-4E9C-B262-B21C-E87703DF2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Alfie</a:t>
            </a:r>
            <a:br>
              <a:rPr lang="en-US" sz="5400"/>
            </a:br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03B3D-2639-1FF1-4F8D-7EEF300FAE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10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916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35</Words>
  <Application>Microsoft Office PowerPoint</Application>
  <PresentationFormat>Widescreen</PresentationFormat>
  <Paragraphs>21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Primary 3NM’s Forest School Firework homework</vt:lpstr>
      <vt:lpstr>Cooper</vt:lpstr>
      <vt:lpstr>Amiee</vt:lpstr>
      <vt:lpstr>Charlie</vt:lpstr>
      <vt:lpstr>Carter</vt:lpstr>
      <vt:lpstr>Caydence</vt:lpstr>
      <vt:lpstr>Theo</vt:lpstr>
      <vt:lpstr>Shanzay</vt:lpstr>
      <vt:lpstr>Alfie </vt:lpstr>
      <vt:lpstr>Alexander</vt:lpstr>
      <vt:lpstr>James A</vt:lpstr>
      <vt:lpstr>Penny </vt:lpstr>
      <vt:lpstr>Maya</vt:lpstr>
      <vt:lpstr>Rosa </vt:lpstr>
      <vt:lpstr>Isabella</vt:lpstr>
      <vt:lpstr>James D</vt:lpstr>
      <vt:lpstr>Axel</vt:lpstr>
      <vt:lpstr>Zac</vt:lpstr>
      <vt:lpstr>Henry</vt:lpstr>
      <vt:lpstr>Olivia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3NM’s Forest School Firework homework</dc:title>
  <dc:creator>V Mcclintock</dc:creator>
  <cp:lastModifiedBy>V Mcclintock</cp:lastModifiedBy>
  <cp:revision>2</cp:revision>
  <dcterms:created xsi:type="dcterms:W3CDTF">2024-10-23T07:40:04Z</dcterms:created>
  <dcterms:modified xsi:type="dcterms:W3CDTF">2024-11-04T10:53:42Z</dcterms:modified>
</cp:coreProperties>
</file>